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6DD4804-57C5-47FE-A5A6-8732289509B0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5CC7766-7479-4B03-9DAB-4B28EF003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DD4804-57C5-47FE-A5A6-8732289509B0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CC7766-7479-4B03-9DAB-4B28EF003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6DD4804-57C5-47FE-A5A6-8732289509B0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CC7766-7479-4B03-9DAB-4B28EF003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DD4804-57C5-47FE-A5A6-8732289509B0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CC7766-7479-4B03-9DAB-4B28EF003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6DD4804-57C5-47FE-A5A6-8732289509B0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5CC7766-7479-4B03-9DAB-4B28EF003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DD4804-57C5-47FE-A5A6-8732289509B0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CC7766-7479-4B03-9DAB-4B28EF003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DD4804-57C5-47FE-A5A6-8732289509B0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CC7766-7479-4B03-9DAB-4B28EF003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DD4804-57C5-47FE-A5A6-8732289509B0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CC7766-7479-4B03-9DAB-4B28EF003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6DD4804-57C5-47FE-A5A6-8732289509B0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CC7766-7479-4B03-9DAB-4B28EF003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DD4804-57C5-47FE-A5A6-8732289509B0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CC7766-7479-4B03-9DAB-4B28EF003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DD4804-57C5-47FE-A5A6-8732289509B0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CC7766-7479-4B03-9DAB-4B28EF003A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6DD4804-57C5-47FE-A5A6-8732289509B0}" type="datetimeFigureOut">
              <a:rPr lang="en-US" smtClean="0"/>
              <a:pPr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5CC7766-7479-4B03-9DAB-4B28EF003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u="sng" dirty="0" smtClean="0"/>
              <a:t>Peepers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by eve bunting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Rich Vocabulary Practice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speckled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Speckled: to mark with small spots.</a:t>
            </a:r>
          </a:p>
          <a:p>
            <a:pPr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My shoes were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speckled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with dots of paint.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Which picture shows eggs that are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speckled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  How would you describe how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speckled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looks if you could not show a picture? 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A.					B.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speckled 1 (Small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4419600"/>
            <a:ext cx="2286000" cy="2286000"/>
          </a:xfrm>
          <a:prstGeom prst="rect">
            <a:avLst/>
          </a:prstGeom>
        </p:spPr>
      </p:pic>
      <p:pic>
        <p:nvPicPr>
          <p:cNvPr id="5" name="Picture 4" descr="not speckled (Small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4393636"/>
            <a:ext cx="3352800" cy="222900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fading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Fading: to disappear slowly</a:t>
            </a:r>
          </a:p>
          <a:p>
            <a:pPr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The leaves are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fading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now.  They drop one by one.   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Which picture shows the sun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fading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  Describe the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fading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sun using sensory words (colors, light, shadows).  How does the light around you change when the sun is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fading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A.				     B.</a:t>
            </a:r>
          </a:p>
          <a:p>
            <a:pPr>
              <a:buNone/>
            </a:pP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fading1 (Small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4495800"/>
            <a:ext cx="2667000" cy="1997129"/>
          </a:xfrm>
          <a:prstGeom prst="rect">
            <a:avLst/>
          </a:prstGeom>
        </p:spPr>
      </p:pic>
      <p:pic>
        <p:nvPicPr>
          <p:cNvPr id="5" name="Picture 4" descr="not fading (Small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4419600"/>
            <a:ext cx="2772091" cy="20758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cling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Cling:  To hold on to like glue; to hold tightly.</a:t>
            </a:r>
          </a:p>
          <a:p>
            <a:pPr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A few leaves </a:t>
            </a:r>
            <a:r>
              <a:rPr lang="en-US" b="1" i="1" dirty="0" smtClean="0">
                <a:latin typeface="Arial" pitchFamily="34" charset="0"/>
                <a:cs typeface="Arial" pitchFamily="34" charset="0"/>
              </a:rPr>
              <a:t>cling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to the top branches.  Finally, the leaves all blow away with the wind.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Which picture shows the word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cling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  When might you want to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cling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something?  What feelings or events make you want to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cling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A.			</a:t>
            </a:r>
            <a:r>
              <a:rPr lang="en-US" smtClean="0">
                <a:latin typeface="Arial" pitchFamily="34" charset="0"/>
                <a:cs typeface="Arial" pitchFamily="34" charset="0"/>
              </a:rPr>
              <a:t>	   B.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not clinging (Small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4572000"/>
            <a:ext cx="2671762" cy="1778704"/>
          </a:xfrm>
          <a:prstGeom prst="rect">
            <a:avLst/>
          </a:prstGeom>
        </p:spPr>
      </p:pic>
      <p:pic>
        <p:nvPicPr>
          <p:cNvPr id="5" name="Picture 4" descr="clinging (Small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49825" y="4572000"/>
            <a:ext cx="2798762" cy="187888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113</TotalTime>
  <Words>163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Peepers  by eve bunting</vt:lpstr>
      <vt:lpstr>speckled</vt:lpstr>
      <vt:lpstr>fading</vt:lpstr>
      <vt:lpstr>cling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Peepers  by eve bunting</dc:title>
  <dc:creator>ST User</dc:creator>
  <cp:lastModifiedBy>st</cp:lastModifiedBy>
  <cp:revision>7</cp:revision>
  <dcterms:created xsi:type="dcterms:W3CDTF">2013-08-29T16:39:45Z</dcterms:created>
  <dcterms:modified xsi:type="dcterms:W3CDTF">2013-09-03T15:45:30Z</dcterms:modified>
</cp:coreProperties>
</file>